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7" d="100"/>
          <a:sy n="67"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3/15/2018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3/15/2018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3/15/2018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3/15/2018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3/15/2018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Constructed response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89378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550" y="178360"/>
            <a:ext cx="10058400" cy="1371600"/>
          </a:xfrm>
        </p:spPr>
        <p:txBody>
          <a:bodyPr>
            <a:normAutofit/>
          </a:bodyPr>
          <a:lstStyle/>
          <a:p>
            <a:r>
              <a:rPr lang="en-US" sz="2400" dirty="0" smtClean="0"/>
              <a:t>Read the following story and answer the question that follows.</a:t>
            </a:r>
            <a:endParaRPr lang="en-US" sz="2400" dirty="0"/>
          </a:p>
        </p:txBody>
      </p:sp>
      <p:pic>
        <p:nvPicPr>
          <p:cNvPr id="4" name="Content Placeholder 3"/>
          <p:cNvPicPr>
            <a:picLocks noGrp="1" noChangeAspect="1"/>
          </p:cNvPicPr>
          <p:nvPr>
            <p:ph idx="1"/>
          </p:nvPr>
        </p:nvPicPr>
        <p:blipFill>
          <a:blip r:embed="rId2"/>
          <a:stretch>
            <a:fillRect/>
          </a:stretch>
        </p:blipFill>
        <p:spPr>
          <a:xfrm>
            <a:off x="675249" y="1158143"/>
            <a:ext cx="6935373" cy="5308897"/>
          </a:xfrm>
          <a:prstGeom prst="rect">
            <a:avLst/>
          </a:prstGeom>
        </p:spPr>
      </p:pic>
    </p:spTree>
    <p:extLst>
      <p:ext uri="{BB962C8B-B14F-4D97-AF65-F5344CB8AC3E}">
        <p14:creationId xmlns:p14="http://schemas.microsoft.com/office/powerpoint/2010/main" val="381205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754" y="389376"/>
            <a:ext cx="10058400" cy="1371600"/>
          </a:xfrm>
        </p:spPr>
        <p:txBody>
          <a:bodyPr>
            <a:normAutofit/>
          </a:bodyPr>
          <a:lstStyle/>
          <a:p>
            <a:r>
              <a:rPr lang="en-US" sz="4000" dirty="0" smtClean="0"/>
              <a:t>Continued…</a:t>
            </a:r>
            <a:endParaRPr lang="en-US" sz="4000" dirty="0"/>
          </a:p>
        </p:txBody>
      </p:sp>
      <p:pic>
        <p:nvPicPr>
          <p:cNvPr id="4" name="Content Placeholder 3"/>
          <p:cNvPicPr>
            <a:picLocks noGrp="1" noChangeAspect="1"/>
          </p:cNvPicPr>
          <p:nvPr>
            <p:ph idx="1"/>
          </p:nvPr>
        </p:nvPicPr>
        <p:blipFill>
          <a:blip r:embed="rId2"/>
          <a:stretch>
            <a:fillRect/>
          </a:stretch>
        </p:blipFill>
        <p:spPr>
          <a:xfrm>
            <a:off x="661327" y="1760976"/>
            <a:ext cx="10610617" cy="2354837"/>
          </a:xfrm>
          <a:prstGeom prst="rect">
            <a:avLst/>
          </a:prstGeom>
        </p:spPr>
      </p:pic>
    </p:spTree>
    <p:extLst>
      <p:ext uri="{BB962C8B-B14F-4D97-AF65-F5344CB8AC3E}">
        <p14:creationId xmlns:p14="http://schemas.microsoft.com/office/powerpoint/2010/main" val="361356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862" y="271119"/>
            <a:ext cx="10058400" cy="1371600"/>
          </a:xfrm>
        </p:spPr>
        <p:txBody>
          <a:bodyPr/>
          <a:lstStyle/>
          <a:p>
            <a:r>
              <a:rPr lang="en-US" dirty="0" smtClean="0"/>
              <a:t>Continued…</a:t>
            </a:r>
            <a:endParaRPr lang="en-US" dirty="0"/>
          </a:p>
        </p:txBody>
      </p:sp>
      <p:pic>
        <p:nvPicPr>
          <p:cNvPr id="4" name="Picture 3"/>
          <p:cNvPicPr>
            <a:picLocks noChangeAspect="1"/>
          </p:cNvPicPr>
          <p:nvPr/>
        </p:nvPicPr>
        <p:blipFill>
          <a:blip r:embed="rId2"/>
          <a:stretch>
            <a:fillRect/>
          </a:stretch>
        </p:blipFill>
        <p:spPr>
          <a:xfrm>
            <a:off x="3748087" y="1318063"/>
            <a:ext cx="6734175" cy="4950056"/>
          </a:xfrm>
          <a:prstGeom prst="rect">
            <a:avLst/>
          </a:prstGeom>
        </p:spPr>
      </p:pic>
    </p:spTree>
    <p:extLst>
      <p:ext uri="{BB962C8B-B14F-4D97-AF65-F5344CB8AC3E}">
        <p14:creationId xmlns:p14="http://schemas.microsoft.com/office/powerpoint/2010/main" val="4137253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Prompt</a:t>
            </a:r>
            <a:endParaRPr lang="en-US" sz="5400" dirty="0"/>
          </a:p>
        </p:txBody>
      </p:sp>
      <p:sp>
        <p:nvSpPr>
          <p:cNvPr id="3" name="Content Placeholder 2"/>
          <p:cNvSpPr>
            <a:spLocks noGrp="1"/>
          </p:cNvSpPr>
          <p:nvPr>
            <p:ph idx="1"/>
          </p:nvPr>
        </p:nvSpPr>
        <p:spPr/>
        <p:txBody>
          <a:bodyPr/>
          <a:lstStyle/>
          <a:p>
            <a:r>
              <a:rPr lang="en-US" sz="2800" dirty="0" smtClean="0"/>
              <a:t>In your story section, title this constructed response 3/15. Read </a:t>
            </a:r>
            <a:r>
              <a:rPr lang="en-US" sz="2800" dirty="0"/>
              <a:t>the short story written by Leo Tolstoy and answer the following question. What is the message of the story and how does the contrast between the two brothers impact the story? Cite textual evidence to back up your points. </a:t>
            </a:r>
          </a:p>
          <a:p>
            <a:endParaRPr lang="en-US" dirty="0"/>
          </a:p>
        </p:txBody>
      </p:sp>
    </p:spTree>
    <p:extLst>
      <p:ext uri="{BB962C8B-B14F-4D97-AF65-F5344CB8AC3E}">
        <p14:creationId xmlns:p14="http://schemas.microsoft.com/office/powerpoint/2010/main" val="4124886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40</TotalTime>
  <Words>72</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Century Gothic</vt:lpstr>
      <vt:lpstr>Garamond</vt:lpstr>
      <vt:lpstr>Savon</vt:lpstr>
      <vt:lpstr>Constructed response</vt:lpstr>
      <vt:lpstr>Read the following story and answer the question that follows.</vt:lpstr>
      <vt:lpstr>Continued…</vt:lpstr>
      <vt:lpstr>Continued…</vt:lpstr>
      <vt:lpstr>Prompt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Constructed response</dc:title>
  <dc:creator>Wood, Kristyne N</dc:creator>
  <cp:lastModifiedBy>Wood, Kristyne N</cp:lastModifiedBy>
  <cp:revision>2</cp:revision>
  <dcterms:created xsi:type="dcterms:W3CDTF">2018-03-15T12:03:13Z</dcterms:created>
  <dcterms:modified xsi:type="dcterms:W3CDTF">2018-03-15T12:43:42Z</dcterms:modified>
</cp:coreProperties>
</file>